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0" r:id="rId3"/>
  </p:sldMasterIdLst>
  <p:notesMasterIdLst>
    <p:notesMasterId r:id="rId9"/>
  </p:notesMasterIdLst>
  <p:handoutMasterIdLst>
    <p:handoutMasterId r:id="rId10"/>
  </p:handoutMasterIdLst>
  <p:sldIdLst>
    <p:sldId id="434" r:id="rId4"/>
    <p:sldId id="460" r:id="rId5"/>
    <p:sldId id="464" r:id="rId6"/>
    <p:sldId id="468" r:id="rId7"/>
    <p:sldId id="466" r:id="rId8"/>
  </p:sldIdLst>
  <p:sldSz cx="12192000" cy="6858000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船井修一" initials="小船井修一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7" autoAdjust="0"/>
    <p:restoredTop sz="88621" autoAdjust="0"/>
  </p:normalViewPr>
  <p:slideViewPr>
    <p:cSldViewPr snapToGrid="0">
      <p:cViewPr varScale="1">
        <p:scale>
          <a:sx n="102" d="100"/>
          <a:sy n="102" d="100"/>
        </p:scale>
        <p:origin x="150" y="378"/>
      </p:cViewPr>
      <p:guideLst>
        <p:guide orient="horz" pos="2183"/>
        <p:guide pos="3817"/>
      </p:guideLst>
    </p:cSldViewPr>
  </p:slideViewPr>
  <p:outlineViewPr>
    <p:cViewPr>
      <p:scale>
        <a:sx n="33" d="100"/>
        <a:sy n="33" d="100"/>
      </p:scale>
      <p:origin x="0" y="-740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154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850274-CF4C-43EB-B306-693D6A5BB9D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C967290-EB0E-43C2-920A-F1088F03B0B1}">
      <dgm:prSet phldrT="[テキスト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kumimoji="1" lang="ja-JP" altLang="en-US" dirty="0"/>
            <a:t>九州地区</a:t>
          </a:r>
        </a:p>
      </dgm:t>
    </dgm:pt>
    <dgm:pt modelId="{840E9D05-BE59-463D-83C8-348ECD236F16}" type="parTrans" cxnId="{9BD9B115-0FD7-49FB-A997-21850D1D32E4}">
      <dgm:prSet/>
      <dgm:spPr/>
      <dgm:t>
        <a:bodyPr/>
        <a:lstStyle/>
        <a:p>
          <a:endParaRPr kumimoji="1" lang="ja-JP" altLang="en-US"/>
        </a:p>
      </dgm:t>
    </dgm:pt>
    <dgm:pt modelId="{A33ED73B-AC7F-4672-9E61-D47215A62401}" type="sibTrans" cxnId="{9BD9B115-0FD7-49FB-A997-21850D1D32E4}">
      <dgm:prSet/>
      <dgm:spPr/>
      <dgm:t>
        <a:bodyPr/>
        <a:lstStyle/>
        <a:p>
          <a:endParaRPr kumimoji="1" lang="ja-JP" altLang="en-US"/>
        </a:p>
      </dgm:t>
    </dgm:pt>
    <dgm:pt modelId="{E48B58C1-25C2-4364-A3E5-4785043304D8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D2700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D2720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D2730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D2740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）</a:t>
          </a:r>
        </a:p>
      </dgm:t>
    </dgm:pt>
    <dgm:pt modelId="{64F7FCCC-FCC3-4F0A-85A1-68B35444FC5C}" type="parTrans" cxnId="{9E351F24-0CA8-40F1-8B91-7AF8902314EE}">
      <dgm:prSet/>
      <dgm:spPr/>
      <dgm:t>
        <a:bodyPr/>
        <a:lstStyle/>
        <a:p>
          <a:endParaRPr kumimoji="1" lang="ja-JP" altLang="en-US"/>
        </a:p>
      </dgm:t>
    </dgm:pt>
    <dgm:pt modelId="{577EF7CB-4085-42E8-8AFE-3D7B523B7799}" type="sibTrans" cxnId="{9E351F24-0CA8-40F1-8B91-7AF8902314EE}">
      <dgm:prSet/>
      <dgm:spPr/>
      <dgm:t>
        <a:bodyPr/>
        <a:lstStyle/>
        <a:p>
          <a:endParaRPr kumimoji="1" lang="ja-JP" altLang="en-US"/>
        </a:p>
      </dgm:t>
    </dgm:pt>
    <dgm:pt modelId="{465CA253-52C6-429A-A077-DFA2D293B363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ARPIC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　山下晧三　鹿児島西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dirty="0">
            <a:solidFill>
              <a:schemeClr val="accent4">
                <a:lumMod val="10000"/>
              </a:schemeClr>
            </a:solidFill>
          </a:endParaRPr>
        </a:p>
      </dgm:t>
    </dgm:pt>
    <dgm:pt modelId="{4057FAC7-94BD-435D-8EED-77793043935E}" type="parTrans" cxnId="{FBE9CECA-A045-4C00-9A63-A447249CA0EC}">
      <dgm:prSet/>
      <dgm:spPr/>
      <dgm:t>
        <a:bodyPr/>
        <a:lstStyle/>
        <a:p>
          <a:endParaRPr kumimoji="1" lang="ja-JP" altLang="en-US"/>
        </a:p>
      </dgm:t>
    </dgm:pt>
    <dgm:pt modelId="{A4171781-6BD6-46D2-9A9D-ED65B41C72DE}" type="sibTrans" cxnId="{FBE9CECA-A045-4C00-9A63-A447249CA0EC}">
      <dgm:prSet/>
      <dgm:spPr/>
      <dgm:t>
        <a:bodyPr/>
        <a:lstStyle/>
        <a:p>
          <a:endParaRPr kumimoji="1" lang="ja-JP" altLang="en-US"/>
        </a:p>
      </dgm:t>
    </dgm:pt>
    <dgm:pt modelId="{777C3182-6FEE-40C1-BB80-B3B5D2FA5E7F}">
      <dgm:prSet phldrT="[テキスト]"/>
      <dgm:spPr/>
      <dgm:t>
        <a:bodyPr/>
        <a:lstStyle/>
        <a:p>
          <a:r>
            <a:rPr kumimoji="1" lang="ja-JP" altLang="en-US" dirty="0"/>
            <a:t>中国・四国地区</a:t>
          </a:r>
        </a:p>
      </dgm:t>
    </dgm:pt>
    <dgm:pt modelId="{0ACB50BE-8C01-4203-9A05-F22A690BC307}" type="parTrans" cxnId="{F690BF8F-0F62-4765-AD90-CDEBE1477330}">
      <dgm:prSet/>
      <dgm:spPr/>
      <dgm:t>
        <a:bodyPr/>
        <a:lstStyle/>
        <a:p>
          <a:endParaRPr kumimoji="1" lang="ja-JP" altLang="en-US"/>
        </a:p>
      </dgm:t>
    </dgm:pt>
    <dgm:pt modelId="{75F83700-432A-4457-9912-225C01D3870F}" type="sibTrans" cxnId="{F690BF8F-0F62-4765-AD90-CDEBE1477330}">
      <dgm:prSet/>
      <dgm:spPr/>
      <dgm:t>
        <a:bodyPr/>
        <a:lstStyle/>
        <a:p>
          <a:endParaRPr kumimoji="1" lang="ja-JP" altLang="en-US"/>
        </a:p>
      </dgm:t>
    </dgm:pt>
    <dgm:pt modelId="{1024AD4F-47D5-49A4-8476-42243828079E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D2670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D2690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D2710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）</a:t>
          </a:r>
        </a:p>
      </dgm:t>
    </dgm:pt>
    <dgm:pt modelId="{48C94043-F296-4B94-B4E9-CA88C7F72D56}" type="parTrans" cxnId="{1918B1C8-2774-4521-AB03-A446D24AA3DB}">
      <dgm:prSet/>
      <dgm:spPr/>
      <dgm:t>
        <a:bodyPr/>
        <a:lstStyle/>
        <a:p>
          <a:endParaRPr kumimoji="1" lang="ja-JP" altLang="en-US"/>
        </a:p>
      </dgm:t>
    </dgm:pt>
    <dgm:pt modelId="{B33FAE68-A86A-4486-AEBB-611A402E66E5}" type="sibTrans" cxnId="{1918B1C8-2774-4521-AB03-A446D24AA3DB}">
      <dgm:prSet/>
      <dgm:spPr/>
      <dgm:t>
        <a:bodyPr/>
        <a:lstStyle/>
        <a:p>
          <a:endParaRPr kumimoji="1" lang="ja-JP" altLang="en-US"/>
        </a:p>
      </dgm:t>
    </dgm:pt>
    <dgm:pt modelId="{74534F2D-3475-4C57-9C54-B82FB73FB23A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ARPIC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　前田直俊　坂出東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dirty="0">
            <a:solidFill>
              <a:schemeClr val="accent4">
                <a:lumMod val="10000"/>
              </a:schemeClr>
            </a:solidFill>
          </a:endParaRPr>
        </a:p>
      </dgm:t>
    </dgm:pt>
    <dgm:pt modelId="{F2E81254-20D7-4131-9693-59BE0D7E01B9}" type="parTrans" cxnId="{C6CB88A3-C5AF-4173-AB26-40AA2322F330}">
      <dgm:prSet/>
      <dgm:spPr/>
      <dgm:t>
        <a:bodyPr/>
        <a:lstStyle/>
        <a:p>
          <a:endParaRPr kumimoji="1" lang="ja-JP" altLang="en-US"/>
        </a:p>
      </dgm:t>
    </dgm:pt>
    <dgm:pt modelId="{7E34F255-B329-4096-A203-383312AA52EB}" type="sibTrans" cxnId="{C6CB88A3-C5AF-4173-AB26-40AA2322F330}">
      <dgm:prSet/>
      <dgm:spPr/>
      <dgm:t>
        <a:bodyPr/>
        <a:lstStyle/>
        <a:p>
          <a:endParaRPr kumimoji="1" lang="ja-JP" altLang="en-US"/>
        </a:p>
      </dgm:t>
    </dgm:pt>
    <dgm:pt modelId="{7D28F63D-FFEE-41A7-8BB1-5AB96AE945AA}">
      <dgm:prSet phldrT="[テキスト]"/>
      <dgm:spPr/>
      <dgm:t>
        <a:bodyPr/>
        <a:lstStyle/>
        <a:p>
          <a:r>
            <a:rPr kumimoji="1" lang="ja-JP" altLang="en-US" dirty="0"/>
            <a:t>近畿地区</a:t>
          </a:r>
        </a:p>
      </dgm:t>
    </dgm:pt>
    <dgm:pt modelId="{19283901-7D40-4D5C-A58B-FB07483119CA}" type="parTrans" cxnId="{6FE4B46F-23F1-4BE8-81D8-495818211BEF}">
      <dgm:prSet/>
      <dgm:spPr/>
      <dgm:t>
        <a:bodyPr/>
        <a:lstStyle/>
        <a:p>
          <a:endParaRPr kumimoji="1" lang="ja-JP" altLang="en-US"/>
        </a:p>
      </dgm:t>
    </dgm:pt>
    <dgm:pt modelId="{3AF0B46B-0810-48FC-9722-58B55C97E543}" type="sibTrans" cxnId="{6FE4B46F-23F1-4BE8-81D8-495818211BEF}">
      <dgm:prSet/>
      <dgm:spPr/>
      <dgm:t>
        <a:bodyPr/>
        <a:lstStyle/>
        <a:p>
          <a:endParaRPr kumimoji="1" lang="ja-JP" altLang="en-US"/>
        </a:p>
      </dgm:t>
    </dgm:pt>
    <dgm:pt modelId="{695B2F4F-68B6-49FC-BF08-CE9929661748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D264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０・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D2650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D2660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D2680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）</a:t>
          </a:r>
        </a:p>
      </dgm:t>
    </dgm:pt>
    <dgm:pt modelId="{CE5E6234-FD62-4A0E-B270-F9D025140EFD}" type="parTrans" cxnId="{70E7FD6E-9705-4C52-8976-7C2B0811A109}">
      <dgm:prSet/>
      <dgm:spPr/>
      <dgm:t>
        <a:bodyPr/>
        <a:lstStyle/>
        <a:p>
          <a:endParaRPr kumimoji="1" lang="ja-JP" altLang="en-US"/>
        </a:p>
      </dgm:t>
    </dgm:pt>
    <dgm:pt modelId="{80ECF5AD-BE81-4ED0-AB62-7892C772EEB7}" type="sibTrans" cxnId="{70E7FD6E-9705-4C52-8976-7C2B0811A109}">
      <dgm:prSet/>
      <dgm:spPr/>
      <dgm:t>
        <a:bodyPr/>
        <a:lstStyle/>
        <a:p>
          <a:endParaRPr kumimoji="1" lang="ja-JP" altLang="en-US"/>
        </a:p>
      </dgm:t>
    </dgm:pt>
    <dgm:pt modelId="{0E9FF2DC-76D4-4628-8974-D7F10843361E}">
      <dgm:prSet phldrT="[テキスト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RPIC</a:t>
          </a:r>
          <a:r>
            <a:rPr kumimoji="1" lang="ja-JP" altLang="en-US" sz="3200" b="1" dirty="0">
              <a:solidFill>
                <a:schemeClr val="accent4">
                  <a:lumMod val="10000"/>
                </a:schemeClr>
              </a:solidFill>
            </a:rPr>
            <a:t>　横山守雄　大阪中央</a:t>
          </a:r>
          <a:r>
            <a:rPr kumimoji="1" lang="en-US" altLang="ja-JP" sz="3200" b="1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dirty="0">
            <a:solidFill>
              <a:schemeClr val="accent4">
                <a:lumMod val="10000"/>
              </a:schemeClr>
            </a:solidFill>
          </a:endParaRPr>
        </a:p>
      </dgm:t>
    </dgm:pt>
    <dgm:pt modelId="{C949DA34-5641-4874-AC09-4ED65A689362}" type="parTrans" cxnId="{D55FAFB9-1C34-4A03-A05F-752F8D6D1B01}">
      <dgm:prSet/>
      <dgm:spPr/>
      <dgm:t>
        <a:bodyPr/>
        <a:lstStyle/>
        <a:p>
          <a:endParaRPr kumimoji="1" lang="ja-JP" altLang="en-US"/>
        </a:p>
      </dgm:t>
    </dgm:pt>
    <dgm:pt modelId="{0096E0D1-58E6-4A15-855E-1318B1C1F4E9}" type="sibTrans" cxnId="{D55FAFB9-1C34-4A03-A05F-752F8D6D1B01}">
      <dgm:prSet/>
      <dgm:spPr/>
      <dgm:t>
        <a:bodyPr/>
        <a:lstStyle/>
        <a:p>
          <a:endParaRPr kumimoji="1" lang="ja-JP" altLang="en-US"/>
        </a:p>
      </dgm:t>
    </dgm:pt>
    <dgm:pt modelId="{A15283C7-6880-45CF-A1BE-441FCB28FC51}" type="pres">
      <dgm:prSet presAssocID="{64850274-CF4C-43EB-B306-693D6A5BB9DD}" presName="Name0" presStyleCnt="0">
        <dgm:presLayoutVars>
          <dgm:dir/>
          <dgm:animLvl val="lvl"/>
          <dgm:resizeHandles val="exact"/>
        </dgm:presLayoutVars>
      </dgm:prSet>
      <dgm:spPr/>
    </dgm:pt>
    <dgm:pt modelId="{B55A2A10-9231-4238-8802-68F4275F87C1}" type="pres">
      <dgm:prSet presAssocID="{EC967290-EB0E-43C2-920A-F1088F03B0B1}" presName="linNode" presStyleCnt="0"/>
      <dgm:spPr/>
    </dgm:pt>
    <dgm:pt modelId="{83B78F9B-CE63-46D0-8800-F5803CE3883E}" type="pres">
      <dgm:prSet presAssocID="{EC967290-EB0E-43C2-920A-F1088F03B0B1}" presName="parentText" presStyleLbl="node1" presStyleIdx="0" presStyleCnt="3" custScaleX="99259" custScaleY="33032" custLinFactNeighborX="-783" custLinFactNeighborY="871">
        <dgm:presLayoutVars>
          <dgm:chMax val="1"/>
          <dgm:bulletEnabled val="1"/>
        </dgm:presLayoutVars>
      </dgm:prSet>
      <dgm:spPr/>
    </dgm:pt>
    <dgm:pt modelId="{E810BBCD-991E-4D38-915A-E594A1234FE5}" type="pres">
      <dgm:prSet presAssocID="{EC967290-EB0E-43C2-920A-F1088F03B0B1}" presName="descendantText" presStyleLbl="alignAccFollowNode1" presStyleIdx="0" presStyleCnt="3" custScaleX="92133" custScaleY="42463" custLinFactNeighborX="3887" custLinFactNeighborY="646">
        <dgm:presLayoutVars>
          <dgm:bulletEnabled val="1"/>
        </dgm:presLayoutVars>
      </dgm:prSet>
      <dgm:spPr/>
    </dgm:pt>
    <dgm:pt modelId="{CB4CDA06-9640-4EDE-81DE-4ECAE7244AA9}" type="pres">
      <dgm:prSet presAssocID="{A33ED73B-AC7F-4672-9E61-D47215A62401}" presName="sp" presStyleCnt="0"/>
      <dgm:spPr/>
    </dgm:pt>
    <dgm:pt modelId="{8CD53D08-6FBB-461E-A7A9-50A3FB51AB84}" type="pres">
      <dgm:prSet presAssocID="{777C3182-6FEE-40C1-BB80-B3B5D2FA5E7F}" presName="linNode" presStyleCnt="0"/>
      <dgm:spPr/>
    </dgm:pt>
    <dgm:pt modelId="{5F86D308-1F66-423E-A8B2-63A2A3F734F0}" type="pres">
      <dgm:prSet presAssocID="{777C3182-6FEE-40C1-BB80-B3B5D2FA5E7F}" presName="parentText" presStyleLbl="node1" presStyleIdx="1" presStyleCnt="3" custScaleX="111301" custScaleY="31751" custLinFactNeighborX="-974" custLinFactNeighborY="-741">
        <dgm:presLayoutVars>
          <dgm:chMax val="1"/>
          <dgm:bulletEnabled val="1"/>
        </dgm:presLayoutVars>
      </dgm:prSet>
      <dgm:spPr/>
    </dgm:pt>
    <dgm:pt modelId="{3B24CFC6-78A3-4BAD-B878-9457DEDBDB96}" type="pres">
      <dgm:prSet presAssocID="{777C3182-6FEE-40C1-BB80-B3B5D2FA5E7F}" presName="descendantText" presStyleLbl="alignAccFollowNode1" presStyleIdx="1" presStyleCnt="3" custScaleX="86915" custScaleY="40813" custLinFactNeighborX="2759" custLinFactNeighborY="-1634">
        <dgm:presLayoutVars>
          <dgm:bulletEnabled val="1"/>
        </dgm:presLayoutVars>
      </dgm:prSet>
      <dgm:spPr/>
    </dgm:pt>
    <dgm:pt modelId="{CA203F2C-3EE0-4B87-9E8A-06A058F4D77D}" type="pres">
      <dgm:prSet presAssocID="{75F83700-432A-4457-9912-225C01D3870F}" presName="sp" presStyleCnt="0"/>
      <dgm:spPr/>
    </dgm:pt>
    <dgm:pt modelId="{4187F505-EE1C-41C5-8183-5E095ACA57A1}" type="pres">
      <dgm:prSet presAssocID="{7D28F63D-FFEE-41A7-8BB1-5AB96AE945AA}" presName="linNode" presStyleCnt="0"/>
      <dgm:spPr/>
    </dgm:pt>
    <dgm:pt modelId="{7AFC230B-21A6-4D82-AE99-6D55D672E483}" type="pres">
      <dgm:prSet presAssocID="{7D28F63D-FFEE-41A7-8BB1-5AB96AE945AA}" presName="parentText" presStyleLbl="node1" presStyleIdx="2" presStyleCnt="3" custScaleX="100057" custScaleY="33870" custLinFactNeighborX="-761" custLinFactNeighborY="-2114">
        <dgm:presLayoutVars>
          <dgm:chMax val="1"/>
          <dgm:bulletEnabled val="1"/>
        </dgm:presLayoutVars>
      </dgm:prSet>
      <dgm:spPr/>
    </dgm:pt>
    <dgm:pt modelId="{D4934730-D03D-405A-A799-2C7C74C01DEC}" type="pres">
      <dgm:prSet presAssocID="{7D28F63D-FFEE-41A7-8BB1-5AB96AE945AA}" presName="descendantText" presStyleLbl="alignAccFollowNode1" presStyleIdx="2" presStyleCnt="3" custScaleX="92394" custScaleY="43011" custLinFactNeighborX="4242" custLinFactNeighborY="-2531">
        <dgm:presLayoutVars>
          <dgm:bulletEnabled val="1"/>
        </dgm:presLayoutVars>
      </dgm:prSet>
      <dgm:spPr/>
    </dgm:pt>
  </dgm:ptLst>
  <dgm:cxnLst>
    <dgm:cxn modelId="{9BD9B115-0FD7-49FB-A997-21850D1D32E4}" srcId="{64850274-CF4C-43EB-B306-693D6A5BB9DD}" destId="{EC967290-EB0E-43C2-920A-F1088F03B0B1}" srcOrd="0" destOrd="0" parTransId="{840E9D05-BE59-463D-83C8-348ECD236F16}" sibTransId="{A33ED73B-AC7F-4672-9E61-D47215A62401}"/>
    <dgm:cxn modelId="{9E351F24-0CA8-40F1-8B91-7AF8902314EE}" srcId="{EC967290-EB0E-43C2-920A-F1088F03B0B1}" destId="{E48B58C1-25C2-4364-A3E5-4785043304D8}" srcOrd="0" destOrd="0" parTransId="{64F7FCCC-FCC3-4F0A-85A1-68B35444FC5C}" sibTransId="{577EF7CB-4085-42E8-8AFE-3D7B523B7799}"/>
    <dgm:cxn modelId="{E62C4234-663E-47AA-BA9E-D472B9CEB536}" type="presOf" srcId="{1024AD4F-47D5-49A4-8476-42243828079E}" destId="{3B24CFC6-78A3-4BAD-B878-9457DEDBDB96}" srcOrd="0" destOrd="0" presId="urn:microsoft.com/office/officeart/2005/8/layout/vList5"/>
    <dgm:cxn modelId="{72C7BE66-B2BA-4C7D-AC4E-72A9CB03A35D}" type="presOf" srcId="{465CA253-52C6-429A-A077-DFA2D293B363}" destId="{E810BBCD-991E-4D38-915A-E594A1234FE5}" srcOrd="0" destOrd="1" presId="urn:microsoft.com/office/officeart/2005/8/layout/vList5"/>
    <dgm:cxn modelId="{5E19844D-3927-4650-9A62-47B26E696125}" type="presOf" srcId="{64850274-CF4C-43EB-B306-693D6A5BB9DD}" destId="{A15283C7-6880-45CF-A1BE-441FCB28FC51}" srcOrd="0" destOrd="0" presId="urn:microsoft.com/office/officeart/2005/8/layout/vList5"/>
    <dgm:cxn modelId="{70E7FD6E-9705-4C52-8976-7C2B0811A109}" srcId="{7D28F63D-FFEE-41A7-8BB1-5AB96AE945AA}" destId="{695B2F4F-68B6-49FC-BF08-CE9929661748}" srcOrd="0" destOrd="0" parTransId="{CE5E6234-FD62-4A0E-B270-F9D025140EFD}" sibTransId="{80ECF5AD-BE81-4ED0-AB62-7892C772EEB7}"/>
    <dgm:cxn modelId="{6FE4B46F-23F1-4BE8-81D8-495818211BEF}" srcId="{64850274-CF4C-43EB-B306-693D6A5BB9DD}" destId="{7D28F63D-FFEE-41A7-8BB1-5AB96AE945AA}" srcOrd="2" destOrd="0" parTransId="{19283901-7D40-4D5C-A58B-FB07483119CA}" sibTransId="{3AF0B46B-0810-48FC-9722-58B55C97E543}"/>
    <dgm:cxn modelId="{808A4652-36A4-42F6-AC60-97BFD0E4959D}" type="presOf" srcId="{695B2F4F-68B6-49FC-BF08-CE9929661748}" destId="{D4934730-D03D-405A-A799-2C7C74C01DEC}" srcOrd="0" destOrd="0" presId="urn:microsoft.com/office/officeart/2005/8/layout/vList5"/>
    <dgm:cxn modelId="{5E80A187-A5FF-4178-9CA0-07E232EC8664}" type="presOf" srcId="{E48B58C1-25C2-4364-A3E5-4785043304D8}" destId="{E810BBCD-991E-4D38-915A-E594A1234FE5}" srcOrd="0" destOrd="0" presId="urn:microsoft.com/office/officeart/2005/8/layout/vList5"/>
    <dgm:cxn modelId="{F690BF8F-0F62-4765-AD90-CDEBE1477330}" srcId="{64850274-CF4C-43EB-B306-693D6A5BB9DD}" destId="{777C3182-6FEE-40C1-BB80-B3B5D2FA5E7F}" srcOrd="1" destOrd="0" parTransId="{0ACB50BE-8C01-4203-9A05-F22A690BC307}" sibTransId="{75F83700-432A-4457-9912-225C01D3870F}"/>
    <dgm:cxn modelId="{B1F6669C-2F83-484B-B1EC-3E90EBDAA520}" type="presOf" srcId="{EC967290-EB0E-43C2-920A-F1088F03B0B1}" destId="{83B78F9B-CE63-46D0-8800-F5803CE3883E}" srcOrd="0" destOrd="0" presId="urn:microsoft.com/office/officeart/2005/8/layout/vList5"/>
    <dgm:cxn modelId="{C6CB88A3-C5AF-4173-AB26-40AA2322F330}" srcId="{777C3182-6FEE-40C1-BB80-B3B5D2FA5E7F}" destId="{74534F2D-3475-4C57-9C54-B82FB73FB23A}" srcOrd="1" destOrd="0" parTransId="{F2E81254-20D7-4131-9693-59BE0D7E01B9}" sibTransId="{7E34F255-B329-4096-A203-383312AA52EB}"/>
    <dgm:cxn modelId="{B40048A7-9B75-4CBE-840E-8B937A812FA4}" type="presOf" srcId="{74534F2D-3475-4C57-9C54-B82FB73FB23A}" destId="{3B24CFC6-78A3-4BAD-B878-9457DEDBDB96}" srcOrd="0" destOrd="1" presId="urn:microsoft.com/office/officeart/2005/8/layout/vList5"/>
    <dgm:cxn modelId="{078354AA-98D9-4ACF-8291-C6127ED1E007}" type="presOf" srcId="{777C3182-6FEE-40C1-BB80-B3B5D2FA5E7F}" destId="{5F86D308-1F66-423E-A8B2-63A2A3F734F0}" srcOrd="0" destOrd="0" presId="urn:microsoft.com/office/officeart/2005/8/layout/vList5"/>
    <dgm:cxn modelId="{D55FAFB9-1C34-4A03-A05F-752F8D6D1B01}" srcId="{7D28F63D-FFEE-41A7-8BB1-5AB96AE945AA}" destId="{0E9FF2DC-76D4-4628-8974-D7F10843361E}" srcOrd="1" destOrd="0" parTransId="{C949DA34-5641-4874-AC09-4ED65A689362}" sibTransId="{0096E0D1-58E6-4A15-855E-1318B1C1F4E9}"/>
    <dgm:cxn modelId="{2391FDC7-C7EB-4591-A09F-B24742449AA7}" type="presOf" srcId="{7D28F63D-FFEE-41A7-8BB1-5AB96AE945AA}" destId="{7AFC230B-21A6-4D82-AE99-6D55D672E483}" srcOrd="0" destOrd="0" presId="urn:microsoft.com/office/officeart/2005/8/layout/vList5"/>
    <dgm:cxn modelId="{1918B1C8-2774-4521-AB03-A446D24AA3DB}" srcId="{777C3182-6FEE-40C1-BB80-B3B5D2FA5E7F}" destId="{1024AD4F-47D5-49A4-8476-42243828079E}" srcOrd="0" destOrd="0" parTransId="{48C94043-F296-4B94-B4E9-CA88C7F72D56}" sibTransId="{B33FAE68-A86A-4486-AEBB-611A402E66E5}"/>
    <dgm:cxn modelId="{FBE9CECA-A045-4C00-9A63-A447249CA0EC}" srcId="{EC967290-EB0E-43C2-920A-F1088F03B0B1}" destId="{465CA253-52C6-429A-A077-DFA2D293B363}" srcOrd="1" destOrd="0" parTransId="{4057FAC7-94BD-435D-8EED-77793043935E}" sibTransId="{A4171781-6BD6-46D2-9A9D-ED65B41C72DE}"/>
    <dgm:cxn modelId="{827BEBD2-AECF-4798-8BFB-0EDFCA2E23ED}" type="presOf" srcId="{0E9FF2DC-76D4-4628-8974-D7F10843361E}" destId="{D4934730-D03D-405A-A799-2C7C74C01DEC}" srcOrd="0" destOrd="1" presId="urn:microsoft.com/office/officeart/2005/8/layout/vList5"/>
    <dgm:cxn modelId="{565CFB59-1AC3-4DCD-9861-02CE7032BF6D}" type="presParOf" srcId="{A15283C7-6880-45CF-A1BE-441FCB28FC51}" destId="{B55A2A10-9231-4238-8802-68F4275F87C1}" srcOrd="0" destOrd="0" presId="urn:microsoft.com/office/officeart/2005/8/layout/vList5"/>
    <dgm:cxn modelId="{511E8C57-B7BB-40C2-A7E8-AC2C4C3A5908}" type="presParOf" srcId="{B55A2A10-9231-4238-8802-68F4275F87C1}" destId="{83B78F9B-CE63-46D0-8800-F5803CE3883E}" srcOrd="0" destOrd="0" presId="urn:microsoft.com/office/officeart/2005/8/layout/vList5"/>
    <dgm:cxn modelId="{2CB973F7-7B36-428A-BB82-8735B7189D86}" type="presParOf" srcId="{B55A2A10-9231-4238-8802-68F4275F87C1}" destId="{E810BBCD-991E-4D38-915A-E594A1234FE5}" srcOrd="1" destOrd="0" presId="urn:microsoft.com/office/officeart/2005/8/layout/vList5"/>
    <dgm:cxn modelId="{3DFE3A32-B0C4-42B7-8397-522B76ABCA58}" type="presParOf" srcId="{A15283C7-6880-45CF-A1BE-441FCB28FC51}" destId="{CB4CDA06-9640-4EDE-81DE-4ECAE7244AA9}" srcOrd="1" destOrd="0" presId="urn:microsoft.com/office/officeart/2005/8/layout/vList5"/>
    <dgm:cxn modelId="{7D4884D6-4850-4DA4-AA78-ADEA0AA039A8}" type="presParOf" srcId="{A15283C7-6880-45CF-A1BE-441FCB28FC51}" destId="{8CD53D08-6FBB-461E-A7A9-50A3FB51AB84}" srcOrd="2" destOrd="0" presId="urn:microsoft.com/office/officeart/2005/8/layout/vList5"/>
    <dgm:cxn modelId="{D3AC64E6-7DBF-496F-BAC1-1A56B8502D8E}" type="presParOf" srcId="{8CD53D08-6FBB-461E-A7A9-50A3FB51AB84}" destId="{5F86D308-1F66-423E-A8B2-63A2A3F734F0}" srcOrd="0" destOrd="0" presId="urn:microsoft.com/office/officeart/2005/8/layout/vList5"/>
    <dgm:cxn modelId="{C92B24E8-3196-4411-B117-568D40A647F1}" type="presParOf" srcId="{8CD53D08-6FBB-461E-A7A9-50A3FB51AB84}" destId="{3B24CFC6-78A3-4BAD-B878-9457DEDBDB96}" srcOrd="1" destOrd="0" presId="urn:microsoft.com/office/officeart/2005/8/layout/vList5"/>
    <dgm:cxn modelId="{20865ACC-BA89-4C14-82F3-2B44993E869D}" type="presParOf" srcId="{A15283C7-6880-45CF-A1BE-441FCB28FC51}" destId="{CA203F2C-3EE0-4B87-9E8A-06A058F4D77D}" srcOrd="3" destOrd="0" presId="urn:microsoft.com/office/officeart/2005/8/layout/vList5"/>
    <dgm:cxn modelId="{728B2298-F330-4FD9-814F-EB20C62CD9A9}" type="presParOf" srcId="{A15283C7-6880-45CF-A1BE-441FCB28FC51}" destId="{4187F505-EE1C-41C5-8183-5E095ACA57A1}" srcOrd="4" destOrd="0" presId="urn:microsoft.com/office/officeart/2005/8/layout/vList5"/>
    <dgm:cxn modelId="{044D1D72-A3EC-4983-AF06-C71BB8899BA7}" type="presParOf" srcId="{4187F505-EE1C-41C5-8183-5E095ACA57A1}" destId="{7AFC230B-21A6-4D82-AE99-6D55D672E483}" srcOrd="0" destOrd="0" presId="urn:microsoft.com/office/officeart/2005/8/layout/vList5"/>
    <dgm:cxn modelId="{5D036551-E7D4-4000-9B89-72B32E51019C}" type="presParOf" srcId="{4187F505-EE1C-41C5-8183-5E095ACA57A1}" destId="{D4934730-D03D-405A-A799-2C7C74C01D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0BBCD-991E-4D38-915A-E594A1234FE5}">
      <dsp:nvSpPr>
        <dsp:cNvPr id="0" name=""/>
        <dsp:cNvSpPr/>
      </dsp:nvSpPr>
      <dsp:spPr>
        <a:xfrm rot="5400000">
          <a:off x="7175955" y="-2600960"/>
          <a:ext cx="1578092" cy="6829576"/>
        </a:xfrm>
        <a:prstGeom prst="round2SameRect">
          <a:avLst/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D2700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D2720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D2730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D2740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）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ARPIC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　山下晧三　鹿児島西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kern="1200" dirty="0">
            <a:solidFill>
              <a:schemeClr val="accent4">
                <a:lumMod val="10000"/>
              </a:schemeClr>
            </a:solidFill>
          </a:endParaRPr>
        </a:p>
      </dsp:txBody>
      <dsp:txXfrm rot="-5400000">
        <a:off x="4550213" y="101818"/>
        <a:ext cx="6752540" cy="1424020"/>
      </dsp:txXfrm>
    </dsp:sp>
    <dsp:sp modelId="{83B78F9B-CE63-46D0-8800-F5803CE3883E}">
      <dsp:nvSpPr>
        <dsp:cNvPr id="0" name=""/>
        <dsp:cNvSpPr/>
      </dsp:nvSpPr>
      <dsp:spPr>
        <a:xfrm>
          <a:off x="191329" y="63032"/>
          <a:ext cx="4138767" cy="1534499"/>
        </a:xfrm>
        <a:prstGeom prst="roundRect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800" kern="1200" dirty="0"/>
            <a:t>九州地区</a:t>
          </a:r>
        </a:p>
      </dsp:txBody>
      <dsp:txXfrm>
        <a:off x="266237" y="137940"/>
        <a:ext cx="3988951" cy="1384683"/>
      </dsp:txXfrm>
    </dsp:sp>
    <dsp:sp modelId="{3B24CFC6-78A3-4BAD-B878-9457DEDBDB96}">
      <dsp:nvSpPr>
        <dsp:cNvPr id="0" name=""/>
        <dsp:cNvSpPr/>
      </dsp:nvSpPr>
      <dsp:spPr>
        <a:xfrm rot="5400000">
          <a:off x="7468294" y="-712588"/>
          <a:ext cx="1516772" cy="6442780"/>
        </a:xfrm>
        <a:prstGeom prst="round2SameRect">
          <a:avLst/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D2670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D2690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D2710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）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ARPIC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　前田直俊　坂出東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kern="1200" dirty="0">
            <a:solidFill>
              <a:schemeClr val="accent4">
                <a:lumMod val="10000"/>
              </a:schemeClr>
            </a:solidFill>
          </a:endParaRPr>
        </a:p>
      </dsp:txBody>
      <dsp:txXfrm rot="-5400000">
        <a:off x="5005291" y="1824458"/>
        <a:ext cx="6368737" cy="1368686"/>
      </dsp:txXfrm>
    </dsp:sp>
    <dsp:sp modelId="{5F86D308-1F66-423E-A8B2-63A2A3F734F0}">
      <dsp:nvSpPr>
        <dsp:cNvPr id="0" name=""/>
        <dsp:cNvSpPr/>
      </dsp:nvSpPr>
      <dsp:spPr>
        <a:xfrm>
          <a:off x="177171" y="1797609"/>
          <a:ext cx="4640878" cy="1474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800" kern="1200" dirty="0"/>
            <a:t>中国・四国地区</a:t>
          </a:r>
        </a:p>
      </dsp:txBody>
      <dsp:txXfrm>
        <a:off x="249174" y="1869612"/>
        <a:ext cx="4496872" cy="1330984"/>
      </dsp:txXfrm>
    </dsp:sp>
    <dsp:sp modelId="{D4934730-D03D-405A-A799-2C7C74C01DEC}">
      <dsp:nvSpPr>
        <dsp:cNvPr id="0" name=""/>
        <dsp:cNvSpPr/>
      </dsp:nvSpPr>
      <dsp:spPr>
        <a:xfrm rot="5400000">
          <a:off x="7223522" y="840894"/>
          <a:ext cx="1598458" cy="6848923"/>
        </a:xfrm>
        <a:prstGeom prst="round2SameRect">
          <a:avLst/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（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D264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０・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D2650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D2660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・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D2680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）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RPIC</a:t>
          </a:r>
          <a:r>
            <a:rPr kumimoji="1" lang="ja-JP" altLang="en-US" sz="3200" b="1" kern="1200" dirty="0">
              <a:solidFill>
                <a:schemeClr val="accent4">
                  <a:lumMod val="10000"/>
                </a:schemeClr>
              </a:solidFill>
            </a:rPr>
            <a:t>　横山守雄　大阪中央</a:t>
          </a:r>
          <a:r>
            <a:rPr kumimoji="1" lang="en-US" altLang="ja-JP" sz="3200" b="1" kern="1200" dirty="0">
              <a:solidFill>
                <a:schemeClr val="accent4">
                  <a:lumMod val="10000"/>
                </a:schemeClr>
              </a:solidFill>
            </a:rPr>
            <a:t>RC</a:t>
          </a:r>
          <a:endParaRPr kumimoji="1" lang="ja-JP" altLang="en-US" sz="3200" b="1" kern="1200" dirty="0">
            <a:solidFill>
              <a:schemeClr val="accent4">
                <a:lumMod val="10000"/>
              </a:schemeClr>
            </a:solidFill>
          </a:endParaRPr>
        </a:p>
      </dsp:txBody>
      <dsp:txXfrm rot="-5400000">
        <a:off x="4598290" y="3544156"/>
        <a:ext cx="6770893" cy="1442398"/>
      </dsp:txXfrm>
    </dsp:sp>
    <dsp:sp modelId="{7AFC230B-21A6-4D82-AE99-6D55D672E483}">
      <dsp:nvSpPr>
        <dsp:cNvPr id="0" name=""/>
        <dsp:cNvSpPr/>
      </dsp:nvSpPr>
      <dsp:spPr>
        <a:xfrm>
          <a:off x="192960" y="3474497"/>
          <a:ext cx="4172041" cy="15734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4800" kern="1200" dirty="0"/>
            <a:t>近畿地区</a:t>
          </a:r>
        </a:p>
      </dsp:txBody>
      <dsp:txXfrm>
        <a:off x="269768" y="3551305"/>
        <a:ext cx="4018425" cy="1419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3588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413FD-7E3F-40C9-A8CB-E0CA6D6A9678}" type="datetimeFigureOut">
              <a:rPr lang="en-US" altLang="ja-JP" smtClean="0"/>
              <a:pPr/>
              <a:t>7/9/2018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3588" y="651391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01B3-81D8-4AA0-B951-B8D42A87F8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3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8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1ADA1-A8C5-4ABE-89DC-7E302242A73D}" type="datetimeFigureOut">
              <a:rPr lang="en-US" altLang="ja-JP" smtClean="0"/>
              <a:pPr/>
              <a:t>7/9/2018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8" y="651391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6F37D-9F38-402A-B2D0-58A33355B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6F37D-9F38-402A-B2D0-58A33355B3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1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6F37D-9F38-402A-B2D0-58A33355B3D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3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6F37D-9F38-402A-B2D0-58A33355B3D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1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CA770-7B54-49F6-9356-4F8A0DE00266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E9264-E844-4EC7-864A-4B016EC1F1E5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1772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8ACC7-705A-4A25-93B3-8AEE951F742B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D9EB7-92D1-4618-B9CC-F68B31583880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78823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7E7B0-1BA4-48B3-BDB3-C17FA3F83C0A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2BE78-E20F-45FB-ACBC-131F15ADDFFA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8372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CB962-C4D5-474A-96C6-964E43067531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61AE7-6C10-4351-BAD1-ED65E51004F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3397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86158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 kumimoji="0">
                <a:ea typeface="MS PGothic" pitchFamily="34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6F78CCC-40CD-482D-A217-8FAE644BCCA5}" type="datetime1">
              <a:rPr lang="ja-JP" alt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 kumimoji="0">
                <a:ea typeface="MS PGothic" pitchFamily="34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EBD71D6-9A75-4F0A-8110-E8FEA239D917}" type="slidenum">
              <a:rPr lang="en-US" altLang="ja-JP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0814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16324550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82139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ea typeface="ＭＳ Ｐゴシック" pitchFamily="50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FEEBD5-E59A-479A-AD3F-F967AE7097C2}" type="datetime1">
              <a:rPr lang="ja-JP" alt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ea typeface="ＭＳ Ｐゴシック" pitchFamily="50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16A85C2-CCA6-4E0B-BA7B-3D39CF29EE2C}" type="slidenum">
              <a:rPr lang="en-US" altLang="ja-JP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67276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タイトル、テキスト、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グラフ プレースホルダ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ea typeface="ＭＳ Ｐゴシック" pitchFamily="50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3F24A70-816F-4F0F-A2E7-439DAED68CDC}" type="datetime1">
              <a:rPr lang="ja-JP" alt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ea typeface="ＭＳ Ｐゴシック" pitchFamily="50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F589EC6-7D08-45A9-A8AC-9E99D3BB2EA0}" type="slidenum">
              <a:rPr lang="en-US" altLang="ja-JP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05662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07002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D129-6815-4BD9-A19F-4B1DEBF3E67A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3B27E-0160-43A3-AE03-CD9084755DD4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135011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0" sz="180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422E42-6838-43AB-B400-BF309FC2BDE4}" type="datetime1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0" sz="180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kumimoji="0" sz="180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0E2118-5E5F-4A28-B670-3B8A659FAFB2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72266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0634265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387280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063736-30F5-474B-8C83-BA586EDE4598}" type="datetime1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2AC1E3-67B9-4382-A943-6680D4CB64F4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0618506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タイトル、テキスト、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グラフ プレースホルダ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529809-4C93-4C46-AFAD-AA0C0471BAF3}" type="datetime1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kumimoji="1" sz="180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54D9DB-AE2A-48C8-8E9F-24E40288785C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158417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5F847-CD06-49E4-965A-02C603211CFD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E0A49-F015-4642-B639-E8EF2A3ABC9B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7586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3A840-DE6E-43DF-A4C9-CF202837352A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BFD7C-F6D5-48A6-A2DB-6ABFC4FE0B89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4473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231EB-34E5-4418-82BE-FB0797FE7F7F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826D3-6501-475F-949E-2BF8BA338253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4485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87C7-CBFA-4D27-B03C-1B6F0E383CDC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CB061-9719-4D70-9329-C745A1ED609B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4167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C1C6-F59E-4859-BCD1-9BB9654BC8F3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DC12-CB1B-4C72-A75B-63001AFBEFBF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2094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186F-F763-4B59-8F10-9F238BDF1EFB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4D4D3-7279-4016-B6E3-4698F85D54C8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6441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0A3E9-2643-4DEF-9DC8-E11C22E2ADB0}" type="datetime1">
              <a:rPr lang="ja-JP" altLang="en-US" smtClean="0">
                <a:solidFill>
                  <a:srgbClr val="FFFFFF"/>
                </a:solidFill>
              </a:rPr>
              <a:pPr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DBD9-7F6D-499C-8CF6-39DB4CD098FA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4692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4 w 1722"/>
                <a:gd name="T1" fmla="*/ 62 h 66"/>
                <a:gd name="T2" fmla="*/ 1714 w 1722"/>
                <a:gd name="T3" fmla="*/ 56 h 66"/>
                <a:gd name="T4" fmla="*/ 0 w 1722"/>
                <a:gd name="T5" fmla="*/ 0 h 66"/>
                <a:gd name="T6" fmla="*/ 0 w 1722"/>
                <a:gd name="T7" fmla="*/ 44 h 66"/>
                <a:gd name="T8" fmla="*/ 1714 w 1722"/>
                <a:gd name="T9" fmla="*/ 62 h 66"/>
                <a:gd name="T10" fmla="*/ 1714 w 1722"/>
                <a:gd name="T11" fmla="*/ 6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2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1 w 975"/>
                <a:gd name="T1" fmla="*/ 48 h 101"/>
                <a:gd name="T2" fmla="*/ 971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1 w 975"/>
                <a:gd name="T9" fmla="*/ 48 h 101"/>
                <a:gd name="T10" fmla="*/ 971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3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3 w 2141"/>
                <a:gd name="T7" fmla="*/ 0 h 198"/>
                <a:gd name="T8" fmla="*/ 2133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0 w 2517"/>
                <a:gd name="T1" fmla="*/ 276 h 276"/>
                <a:gd name="T2" fmla="*/ 2505 w 2517"/>
                <a:gd name="T3" fmla="*/ 204 h 276"/>
                <a:gd name="T4" fmla="*/ 2248 w 2517"/>
                <a:gd name="T5" fmla="*/ 0 h 276"/>
                <a:gd name="T6" fmla="*/ 0 w 2517"/>
                <a:gd name="T7" fmla="*/ 276 h 276"/>
                <a:gd name="T8" fmla="*/ 2170 w 2517"/>
                <a:gd name="T9" fmla="*/ 276 h 276"/>
                <a:gd name="T10" fmla="*/ 2170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5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5 w 729"/>
                <a:gd name="T7" fmla="*/ 240 h 240"/>
                <a:gd name="T8" fmla="*/ 725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5 w 729"/>
                <a:gd name="T1" fmla="*/ 318 h 318"/>
                <a:gd name="T2" fmla="*/ 725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5 w 729"/>
                <a:gd name="T9" fmla="*/ 318 h 318"/>
                <a:gd name="T10" fmla="*/ 725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8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123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23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 dirty="0">
                <a:solidFill>
                  <a:srgbClr val="FFFFFF"/>
                </a:solidFill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3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ja-JP" alt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3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ja-JP" altLang="en-US" sz="18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23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5137BF-AB05-4085-B909-749B5784E201}" type="datetime1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2018/7/9</a:t>
            </a:fld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123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23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058E71-3F62-4233-A3BC-7AAF6934C073}" type="slidenum">
              <a:rPr lang="en-US" altLang="ja-JP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7258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push dir="u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4" y="5926138"/>
            <a:ext cx="214206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02852" y="6073775"/>
            <a:ext cx="1756833" cy="33813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kumimoji="0" lang="en-US" sz="1600" b="1" dirty="0">
                <a:solidFill>
                  <a:prstClr val="black"/>
                </a:solidFill>
                <a:latin typeface="Arial Narrow Bold"/>
                <a:cs typeface="Arial Narrow Bold"/>
              </a:rPr>
              <a:t>2014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12192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142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ransition spd="slow">
    <p:push dir="u"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50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otaryMBS_RGB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4" y="5926138"/>
            <a:ext cx="214206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02852" y="6073775"/>
            <a:ext cx="1756833" cy="33813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kumimoji="0" lang="en-US" sz="1600" b="1" dirty="0">
                <a:solidFill>
                  <a:prstClr val="black"/>
                </a:solidFill>
                <a:latin typeface="Arial Narrow Bold"/>
                <a:cs typeface="Arial Narrow Bold"/>
              </a:rPr>
              <a:t>2014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12192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33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</p:sldLayoutIdLst>
  <p:transition spd="slow">
    <p:push dir="u"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50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3555" y="864996"/>
            <a:ext cx="11398370" cy="990315"/>
          </a:xfrm>
        </p:spPr>
        <p:txBody>
          <a:bodyPr/>
          <a:lstStyle/>
          <a:p>
            <a:r>
              <a:rPr kumimoji="1" lang="ja-JP" altLang="en-US" sz="5400" b="1" dirty="0">
                <a:solidFill>
                  <a:srgbClr val="FFC000"/>
                </a:solidFill>
                <a:latin typeface="+mj-ea"/>
              </a:rPr>
              <a:t>２０１８</a:t>
            </a:r>
            <a:r>
              <a:rPr kumimoji="1" lang="en-US" altLang="ja-JP" sz="5400" b="1" dirty="0">
                <a:solidFill>
                  <a:srgbClr val="FFC000"/>
                </a:solidFill>
                <a:latin typeface="+mj-ea"/>
              </a:rPr>
              <a:t>-</a:t>
            </a:r>
            <a:r>
              <a:rPr kumimoji="1" lang="ja-JP" altLang="en-US" sz="5400" b="1" dirty="0">
                <a:solidFill>
                  <a:srgbClr val="FFC000"/>
                </a:solidFill>
                <a:latin typeface="+mj-ea"/>
              </a:rPr>
              <a:t>１９年度・</a:t>
            </a:r>
            <a:r>
              <a:rPr kumimoji="1" lang="en-US" altLang="ja-JP" sz="5400" b="1" dirty="0">
                <a:solidFill>
                  <a:srgbClr val="FFC000"/>
                </a:solidFill>
                <a:latin typeface="+mj-ea"/>
              </a:rPr>
              <a:t>RI </a:t>
            </a:r>
            <a:r>
              <a:rPr kumimoji="1" lang="ja-JP" altLang="en-US" sz="5400" b="1" dirty="0">
                <a:solidFill>
                  <a:srgbClr val="FFC000"/>
                </a:solidFill>
                <a:latin typeface="+mj-ea"/>
              </a:rPr>
              <a:t>第３ゾーン</a:t>
            </a:r>
            <a:br>
              <a:rPr kumimoji="1" lang="en-US" altLang="ja-JP" sz="5400" b="1" dirty="0">
                <a:solidFill>
                  <a:srgbClr val="FFC000"/>
                </a:solidFill>
                <a:latin typeface="+mj-ea"/>
              </a:rPr>
            </a:br>
            <a:r>
              <a:rPr lang="ja-JP" altLang="en-US" sz="5400" b="1" dirty="0">
                <a:solidFill>
                  <a:srgbClr val="FFC000"/>
                </a:solidFill>
                <a:latin typeface="+mj-ea"/>
              </a:rPr>
              <a:t>戦略計画推進セミナ－</a:t>
            </a:r>
            <a:r>
              <a:rPr lang="en-US" altLang="ja-JP" sz="5400" b="1" dirty="0">
                <a:solidFill>
                  <a:srgbClr val="FFC000"/>
                </a:solidFill>
                <a:latin typeface="+mj-ea"/>
              </a:rPr>
              <a:t>RPIC</a:t>
            </a:r>
            <a:r>
              <a:rPr lang="ja-JP" altLang="en-US" sz="5400" b="1" dirty="0">
                <a:solidFill>
                  <a:srgbClr val="FFC000"/>
                </a:solidFill>
                <a:latin typeface="+mj-ea"/>
              </a:rPr>
              <a:t>部門</a:t>
            </a:r>
            <a:endParaRPr kumimoji="1" lang="ja-JP" altLang="en-US" sz="5400" b="1" dirty="0">
              <a:solidFill>
                <a:srgbClr val="FFC000"/>
              </a:solidFill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6340" y="1855311"/>
            <a:ext cx="10972800" cy="4648957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sz="5400" b="1" dirty="0">
              <a:solidFill>
                <a:srgbClr val="FFFF00"/>
              </a:solidFill>
              <a:latin typeface="+mn-ea"/>
            </a:endParaRPr>
          </a:p>
          <a:p>
            <a:pPr marL="0" indent="0" algn="ctr">
              <a:buNone/>
            </a:pPr>
            <a:endParaRPr lang="en-US" altLang="ja-JP" sz="2800" b="1" dirty="0">
              <a:latin typeface="+mn-ea"/>
            </a:endParaRPr>
          </a:p>
          <a:p>
            <a:pPr marL="0" indent="0" algn="ctr">
              <a:buNone/>
            </a:pPr>
            <a:endParaRPr lang="en-US" altLang="ja-JP" sz="2800" b="1" dirty="0">
              <a:latin typeface="+mn-ea"/>
            </a:endParaRPr>
          </a:p>
          <a:p>
            <a:pPr marL="0" indent="0" algn="ctr">
              <a:buNone/>
            </a:pPr>
            <a:r>
              <a:rPr lang="en-US" altLang="ja-JP" sz="2800" b="1" dirty="0">
                <a:latin typeface="+mn-ea"/>
              </a:rPr>
              <a:t>RI</a:t>
            </a:r>
            <a:r>
              <a:rPr lang="ja-JP" altLang="en-US" sz="2800" b="1" dirty="0">
                <a:latin typeface="+mn-ea"/>
              </a:rPr>
              <a:t>第３ゾ－ン</a:t>
            </a:r>
            <a:r>
              <a:rPr lang="en-US" altLang="ja-JP" sz="2800" b="1" dirty="0">
                <a:latin typeface="+mn-ea"/>
              </a:rPr>
              <a:t>RPIC</a:t>
            </a:r>
            <a:r>
              <a:rPr lang="ja-JP" altLang="en-US" sz="2800" b="1" dirty="0">
                <a:latin typeface="+mn-ea"/>
              </a:rPr>
              <a:t>　横山守雄</a:t>
            </a:r>
            <a:endParaRPr lang="en-US" altLang="ja-JP" sz="2800" b="1" dirty="0">
              <a:latin typeface="+mn-ea"/>
            </a:endParaRPr>
          </a:p>
          <a:p>
            <a:pPr marL="0" indent="0" algn="ctr">
              <a:buNone/>
            </a:pPr>
            <a:r>
              <a:rPr kumimoji="1" lang="ja-JP" altLang="en-US" sz="2800" b="1" dirty="0">
                <a:latin typeface="+mn-ea"/>
              </a:rPr>
              <a:t>２０１８</a:t>
            </a:r>
            <a:r>
              <a:rPr kumimoji="1" lang="en-US" altLang="ja-JP" sz="2800" b="1" dirty="0">
                <a:latin typeface="+mn-ea"/>
              </a:rPr>
              <a:t>.</a:t>
            </a:r>
            <a:r>
              <a:rPr kumimoji="1" lang="ja-JP" altLang="en-US" sz="2800" b="1" dirty="0">
                <a:latin typeface="+mn-ea"/>
              </a:rPr>
              <a:t>　</a:t>
            </a:r>
            <a:r>
              <a:rPr kumimoji="1" lang="en-US" altLang="ja-JP" sz="2800" b="1" dirty="0">
                <a:latin typeface="+mn-ea"/>
              </a:rPr>
              <a:t>7</a:t>
            </a:r>
            <a:r>
              <a:rPr kumimoji="1" lang="ja-JP" altLang="en-US" sz="2800" b="1" dirty="0" err="1">
                <a:latin typeface="+mn-ea"/>
              </a:rPr>
              <a:t>．</a:t>
            </a:r>
            <a:r>
              <a:rPr kumimoji="1" lang="ja-JP" altLang="en-US" sz="2800" b="1" dirty="0">
                <a:latin typeface="+mn-ea"/>
              </a:rPr>
              <a:t>１４</a:t>
            </a:r>
            <a:r>
              <a:rPr kumimoji="1" lang="en-US" altLang="ja-JP" sz="2800" b="1" dirty="0">
                <a:latin typeface="+mn-ea"/>
              </a:rPr>
              <a:t>.</a:t>
            </a:r>
          </a:p>
          <a:p>
            <a:pPr marL="0" indent="0" algn="ctr">
              <a:buNone/>
            </a:pPr>
            <a:endParaRPr kumimoji="1" lang="en-US" altLang="ja-JP" sz="2800" b="1" dirty="0"/>
          </a:p>
          <a:p>
            <a:pPr marL="0" indent="0" algn="ctr">
              <a:buNone/>
            </a:pPr>
            <a:r>
              <a:rPr kumimoji="1" lang="en-US" altLang="ja-JP" sz="2800" b="1" dirty="0"/>
              <a:t>.</a:t>
            </a:r>
            <a:endParaRPr kumimoji="1" lang="ja-JP" altLang="en-US" sz="28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41" y="2916670"/>
            <a:ext cx="1977696" cy="126311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4127B61-01B4-40D5-86E1-2F800C269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004" y="2916671"/>
            <a:ext cx="2959052" cy="126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9385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2831" y="277813"/>
            <a:ext cx="11600596" cy="1143000"/>
          </a:xfrm>
        </p:spPr>
        <p:txBody>
          <a:bodyPr/>
          <a:lstStyle/>
          <a:p>
            <a:r>
              <a:rPr kumimoji="1" lang="en-US" altLang="ja-JP" sz="5400" b="1" dirty="0">
                <a:solidFill>
                  <a:srgbClr val="FFC000"/>
                </a:solidFill>
              </a:rPr>
              <a:t>RPIC</a:t>
            </a:r>
            <a:r>
              <a:rPr kumimoji="1" lang="ja-JP" altLang="en-US" sz="5400" b="1" dirty="0">
                <a:solidFill>
                  <a:srgbClr val="FFC000"/>
                </a:solidFill>
              </a:rPr>
              <a:t>部門</a:t>
            </a:r>
            <a:r>
              <a:rPr kumimoji="1" lang="ja-JP" altLang="en-US" sz="5400" b="1" dirty="0" err="1">
                <a:solidFill>
                  <a:srgbClr val="FFC000"/>
                </a:solidFill>
              </a:rPr>
              <a:t>コ－ディネ－タ</a:t>
            </a:r>
            <a:r>
              <a:rPr kumimoji="1" lang="ja-JP" altLang="en-US" sz="5400" b="1" dirty="0">
                <a:solidFill>
                  <a:srgbClr val="FFC000"/>
                </a:solidFill>
              </a:rPr>
              <a:t>－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727954"/>
              </p:ext>
            </p:extLst>
          </p:nvPr>
        </p:nvGraphicFramePr>
        <p:xfrm>
          <a:off x="281795" y="1541417"/>
          <a:ext cx="11582401" cy="515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15120" y="6364242"/>
            <a:ext cx="2844800" cy="457200"/>
          </a:xfrm>
        </p:spPr>
        <p:txBody>
          <a:bodyPr/>
          <a:lstStyle/>
          <a:p>
            <a:pPr>
              <a:defRPr/>
            </a:pPr>
            <a:fld id="{AC3E9264-E844-4EC7-864A-4B016EC1F1E5}" type="slidenum">
              <a:rPr lang="en-US" altLang="ja-JP" sz="2000" b="1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ja-JP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4684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53037" y="115253"/>
            <a:ext cx="10972800" cy="1438276"/>
          </a:xfrm>
        </p:spPr>
        <p:txBody>
          <a:bodyPr/>
          <a:lstStyle/>
          <a:p>
            <a:r>
              <a:rPr lang="en-US" altLang="ja-JP" b="1" dirty="0">
                <a:solidFill>
                  <a:srgbClr val="FFC000"/>
                </a:solidFill>
              </a:rPr>
              <a:t>RPIC</a:t>
            </a:r>
            <a:r>
              <a:rPr lang="ja-JP" altLang="en-US" b="1" dirty="0">
                <a:solidFill>
                  <a:srgbClr val="FFC000"/>
                </a:solidFill>
              </a:rPr>
              <a:t>部門・前年度活動目標の回顧</a:t>
            </a:r>
            <a:br>
              <a:rPr lang="en-US" altLang="ja-JP" b="1" dirty="0">
                <a:solidFill>
                  <a:srgbClr val="FFC000"/>
                </a:solidFill>
              </a:rPr>
            </a:br>
            <a:r>
              <a:rPr lang="ja-JP" altLang="en-US" b="1" dirty="0">
                <a:solidFill>
                  <a:srgbClr val="FF0000"/>
                </a:solidFill>
              </a:rPr>
              <a:t>新年度</a:t>
            </a:r>
            <a:r>
              <a:rPr lang="ja-JP" altLang="en-US" b="1" dirty="0">
                <a:solidFill>
                  <a:srgbClr val="FFC000"/>
                </a:solidFill>
              </a:rPr>
              <a:t>の目標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123680" y="6280782"/>
            <a:ext cx="2844800" cy="457200"/>
          </a:xfrm>
        </p:spPr>
        <p:txBody>
          <a:bodyPr/>
          <a:lstStyle/>
          <a:p>
            <a:pPr>
              <a:defRPr/>
            </a:pPr>
            <a:fld id="{0013B27E-0160-43A3-AE03-CD9084755DD4}" type="slidenum">
              <a:rPr lang="en-US" altLang="ja-JP" sz="2000" b="1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ja-JP" sz="2000" b="1" dirty="0">
              <a:solidFill>
                <a:srgbClr val="FFFFFF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53036" y="1553530"/>
            <a:ext cx="11059843" cy="19110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/>
              <a:t>①　マスメディア広報機関を通じたロ－タリ－の</a:t>
            </a:r>
            <a:r>
              <a:rPr lang="ja-JP" altLang="en-US" sz="3600" b="1" dirty="0"/>
              <a:t>公共</a:t>
            </a:r>
            <a:endParaRPr lang="en-US" altLang="ja-JP" sz="3600" b="1" dirty="0"/>
          </a:p>
          <a:p>
            <a:r>
              <a:rPr lang="ja-JP" altLang="en-US" sz="3600" b="1" dirty="0"/>
              <a:t>　　イメ－ジ・認知度向上</a:t>
            </a:r>
            <a:r>
              <a:rPr kumimoji="1" lang="ja-JP" altLang="en-US" sz="3600" b="1" dirty="0"/>
              <a:t>の</a:t>
            </a:r>
            <a:r>
              <a:rPr kumimoji="1" lang="ja-JP" altLang="en-US" sz="3600" b="1" dirty="0">
                <a:solidFill>
                  <a:schemeClr val="bg1"/>
                </a:solidFill>
              </a:rPr>
              <a:t>広報推進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lang="ja-JP" altLang="en-US" sz="3600" b="1" dirty="0">
                <a:solidFill>
                  <a:schemeClr val="bg1"/>
                </a:solidFill>
              </a:rPr>
              <a:t>　　</a:t>
            </a:r>
            <a:r>
              <a:rPr lang="ja-JP" altLang="en-US" sz="3600" b="1" dirty="0">
                <a:solidFill>
                  <a:srgbClr val="FF0000"/>
                </a:solidFill>
              </a:rPr>
              <a:t>新年度</a:t>
            </a:r>
            <a:r>
              <a:rPr lang="ja-JP" altLang="en-US" sz="3600" b="1" dirty="0">
                <a:solidFill>
                  <a:schemeClr val="bg1"/>
                </a:solidFill>
              </a:rPr>
              <a:t>：　</a:t>
            </a:r>
            <a:r>
              <a:rPr kumimoji="1" lang="ja-JP" altLang="en-US" sz="3600" b="1" dirty="0">
                <a:solidFill>
                  <a:schemeClr val="bg1"/>
                </a:solidFill>
              </a:rPr>
              <a:t>都市部での</a:t>
            </a:r>
            <a:r>
              <a:rPr lang="ja-JP" altLang="en-US" sz="3600" b="1" dirty="0">
                <a:solidFill>
                  <a:schemeClr val="bg1"/>
                </a:solidFill>
              </a:rPr>
              <a:t>広報活動工夫と広報の多様化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53036" y="3545840"/>
            <a:ext cx="11059843" cy="1168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b="1" dirty="0"/>
              <a:t>②　各クラブ</a:t>
            </a:r>
            <a:r>
              <a:rPr lang="ja-JP" altLang="en-US" sz="3600" b="1" dirty="0"/>
              <a:t>の</a:t>
            </a:r>
            <a:r>
              <a:rPr kumimoji="1" lang="en-US" altLang="ja-JP" sz="3600" b="1" dirty="0">
                <a:solidFill>
                  <a:schemeClr val="bg1"/>
                </a:solidFill>
              </a:rPr>
              <a:t>My</a:t>
            </a:r>
            <a:r>
              <a:rPr kumimoji="1" lang="ja-JP" altLang="en-US" sz="3600" b="1" dirty="0">
                <a:solidFill>
                  <a:schemeClr val="bg1"/>
                </a:solidFill>
              </a:rPr>
              <a:t> </a:t>
            </a:r>
            <a:r>
              <a:rPr kumimoji="1" lang="en-US" altLang="ja-JP" sz="3600" b="1" dirty="0">
                <a:solidFill>
                  <a:schemeClr val="bg1"/>
                </a:solidFill>
              </a:rPr>
              <a:t>Rotary</a:t>
            </a:r>
            <a:r>
              <a:rPr kumimoji="1" lang="ja-JP" altLang="en-US" sz="3600" b="1" dirty="0" err="1"/>
              <a:t>への</a:t>
            </a:r>
            <a:r>
              <a:rPr kumimoji="1" lang="ja-JP" altLang="en-US" sz="3600" b="1" dirty="0"/>
              <a:t>登録推進</a:t>
            </a: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　</a:t>
            </a:r>
            <a:r>
              <a:rPr lang="ja-JP" altLang="en-US" sz="3600" b="1" dirty="0">
                <a:solidFill>
                  <a:srgbClr val="FF0000"/>
                </a:solidFill>
              </a:rPr>
              <a:t>新年度</a:t>
            </a:r>
            <a:r>
              <a:rPr lang="en-US" altLang="ja-JP" sz="3600" b="1" dirty="0"/>
              <a:t>:</a:t>
            </a:r>
            <a:r>
              <a:rPr lang="ja-JP" altLang="en-US" sz="3600" b="1" dirty="0"/>
              <a:t>　バリ－ラシンＲＩ会長の目標値６０％の達成</a:t>
            </a:r>
            <a:endParaRPr kumimoji="1" lang="ja-JP" altLang="en-US" sz="3600" b="1" dirty="0"/>
          </a:p>
        </p:txBody>
      </p:sp>
      <p:sp>
        <p:nvSpPr>
          <p:cNvPr id="9" name="角丸四角形 8"/>
          <p:cNvSpPr/>
          <p:nvPr/>
        </p:nvSpPr>
        <p:spPr>
          <a:xfrm>
            <a:off x="553036" y="4795520"/>
            <a:ext cx="11059842" cy="18297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/>
              <a:t>③</a:t>
            </a:r>
            <a:r>
              <a:rPr lang="ja-JP" altLang="en-US" sz="3600" dirty="0"/>
              <a:t>　</a:t>
            </a:r>
            <a:r>
              <a:rPr kumimoji="1" lang="ja-JP" altLang="en-US" sz="3600" b="1" dirty="0"/>
              <a:t>各クラブ活動</a:t>
            </a:r>
            <a:r>
              <a:rPr kumimoji="1" lang="en-US" altLang="ja-JP" sz="3600" b="1" dirty="0"/>
              <a:t>Data</a:t>
            </a:r>
            <a:r>
              <a:rPr kumimoji="1" lang="ja-JP" altLang="en-US" sz="3600" b="1" dirty="0"/>
              <a:t>の</a:t>
            </a:r>
            <a:r>
              <a:rPr kumimoji="1" lang="en-US" altLang="ja-JP" sz="3600" b="1" dirty="0">
                <a:solidFill>
                  <a:schemeClr val="bg1"/>
                </a:solidFill>
              </a:rPr>
              <a:t>Rotary Club Central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 </a:t>
            </a:r>
            <a:r>
              <a:rPr lang="ja-JP" altLang="en-US" sz="3600" b="1" dirty="0"/>
              <a:t>への</a:t>
            </a:r>
            <a:endParaRPr lang="en-US" altLang="ja-JP" sz="3600" b="1" dirty="0"/>
          </a:p>
          <a:p>
            <a:r>
              <a:rPr kumimoji="1" lang="ja-JP" altLang="en-US" sz="3600" b="1" dirty="0"/>
              <a:t>　　入力と活用推進</a:t>
            </a:r>
            <a:endParaRPr kumimoji="1" lang="en-US" altLang="ja-JP" sz="3600" b="1" dirty="0"/>
          </a:p>
          <a:p>
            <a:r>
              <a:rPr lang="ja-JP" altLang="en-US" sz="3600" b="1" dirty="0"/>
              <a:t>　　</a:t>
            </a:r>
            <a:r>
              <a:rPr lang="ja-JP" altLang="en-US" sz="3600" b="1" dirty="0">
                <a:solidFill>
                  <a:srgbClr val="FF0000"/>
                </a:solidFill>
              </a:rPr>
              <a:t>新年度</a:t>
            </a:r>
            <a:r>
              <a:rPr lang="ja-JP" altLang="en-US" sz="3600" b="1" dirty="0"/>
              <a:t>：　クラブＤａｔａの定期入力徹底化と活用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40519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3F95994F-51E8-4F1C-BCCD-1B28EE1B8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136274"/>
            <a:ext cx="11186160" cy="1143000"/>
          </a:xfrm>
        </p:spPr>
        <p:txBody>
          <a:bodyPr/>
          <a:lstStyle/>
          <a:p>
            <a:r>
              <a:rPr kumimoji="1" lang="en-US" altLang="ja-JP" sz="4800" b="1" dirty="0">
                <a:solidFill>
                  <a:srgbClr val="FFC000"/>
                </a:solidFill>
              </a:rPr>
              <a:t>My</a:t>
            </a:r>
            <a:r>
              <a:rPr kumimoji="1" lang="ja-JP" altLang="en-US" sz="4800" b="1" dirty="0">
                <a:solidFill>
                  <a:srgbClr val="FFC000"/>
                </a:solidFill>
              </a:rPr>
              <a:t> </a:t>
            </a:r>
            <a:r>
              <a:rPr kumimoji="1" lang="en-US" altLang="ja-JP" sz="4800" b="1" dirty="0">
                <a:solidFill>
                  <a:srgbClr val="FFC000"/>
                </a:solidFill>
              </a:rPr>
              <a:t>Rotary</a:t>
            </a:r>
            <a:r>
              <a:rPr kumimoji="1" lang="ja-JP" altLang="en-US" sz="4800" b="1" dirty="0">
                <a:solidFill>
                  <a:srgbClr val="FFC000"/>
                </a:solidFill>
              </a:rPr>
              <a:t> 地区別登録率</a:t>
            </a:r>
            <a:r>
              <a:rPr kumimoji="1" lang="ja-JP" altLang="en-US" sz="3200" b="1" dirty="0">
                <a:solidFill>
                  <a:schemeClr val="tx1"/>
                </a:solidFill>
              </a:rPr>
              <a:t>（２０１８</a:t>
            </a:r>
            <a:r>
              <a:rPr lang="ja-JP" altLang="en-US" sz="3200" b="1" dirty="0">
                <a:solidFill>
                  <a:schemeClr val="tx1"/>
                </a:solidFill>
              </a:rPr>
              <a:t>年７</a:t>
            </a:r>
            <a:r>
              <a:rPr kumimoji="1" lang="ja-JP" altLang="en-US" sz="3200" b="1" dirty="0">
                <a:solidFill>
                  <a:schemeClr val="tx1"/>
                </a:solidFill>
              </a:rPr>
              <a:t>月２日現在）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7FB70B4B-0716-4C03-823D-C8FDD7E254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300996"/>
              </p:ext>
            </p:extLst>
          </p:nvPr>
        </p:nvGraphicFramePr>
        <p:xfrm>
          <a:off x="538483" y="1300476"/>
          <a:ext cx="11043917" cy="5267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67">
                  <a:extLst>
                    <a:ext uri="{9D8B030D-6E8A-4147-A177-3AD203B41FA5}">
                      <a16:colId xmlns:a16="http://schemas.microsoft.com/office/drawing/2014/main" val="2636368690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1038662250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2091433328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1825382425"/>
                    </a:ext>
                  </a:extLst>
                </a:gridCol>
                <a:gridCol w="860928">
                  <a:extLst>
                    <a:ext uri="{9D8B030D-6E8A-4147-A177-3AD203B41FA5}">
                      <a16:colId xmlns:a16="http://schemas.microsoft.com/office/drawing/2014/main" val="264122755"/>
                    </a:ext>
                  </a:extLst>
                </a:gridCol>
                <a:gridCol w="983423">
                  <a:extLst>
                    <a:ext uri="{9D8B030D-6E8A-4147-A177-3AD203B41FA5}">
                      <a16:colId xmlns:a16="http://schemas.microsoft.com/office/drawing/2014/main" val="484410293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1334474342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1794672880"/>
                    </a:ext>
                  </a:extLst>
                </a:gridCol>
                <a:gridCol w="922175">
                  <a:extLst>
                    <a:ext uri="{9D8B030D-6E8A-4147-A177-3AD203B41FA5}">
                      <a16:colId xmlns:a16="http://schemas.microsoft.com/office/drawing/2014/main" val="1406651278"/>
                    </a:ext>
                  </a:extLst>
                </a:gridCol>
                <a:gridCol w="877809">
                  <a:extLst>
                    <a:ext uri="{9D8B030D-6E8A-4147-A177-3AD203B41FA5}">
                      <a16:colId xmlns:a16="http://schemas.microsoft.com/office/drawing/2014/main" val="2855438034"/>
                    </a:ext>
                  </a:extLst>
                </a:gridCol>
                <a:gridCol w="966540">
                  <a:extLst>
                    <a:ext uri="{9D8B030D-6E8A-4147-A177-3AD203B41FA5}">
                      <a16:colId xmlns:a16="http://schemas.microsoft.com/office/drawing/2014/main" val="2697707962"/>
                    </a:ext>
                  </a:extLst>
                </a:gridCol>
              </a:tblGrid>
              <a:tr h="393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地区番号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６０％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７０％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８０％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９０％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１００％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401900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D2640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16378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D2650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760225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D2660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07278"/>
                  </a:ext>
                </a:extLst>
              </a:tr>
              <a:tr h="3968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D2670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011521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D2680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209823"/>
                  </a:ext>
                </a:extLst>
              </a:tr>
              <a:tr h="396593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D2690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504594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D2700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176003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D2710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906655"/>
                  </a:ext>
                </a:extLst>
              </a:tr>
              <a:tr h="443202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D2720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29447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D2730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15228"/>
                  </a:ext>
                </a:extLst>
              </a:tr>
              <a:tr h="490973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　　　</a:t>
                      </a:r>
                      <a:r>
                        <a:rPr kumimoji="1" lang="en-US" altLang="ja-JP" sz="1800" b="1" dirty="0"/>
                        <a:t>D2740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748494"/>
                  </a:ext>
                </a:extLst>
              </a:tr>
              <a:tr h="39337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1576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308670-194B-424C-9D8F-518BA95F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033" y="6276831"/>
            <a:ext cx="2844800" cy="457200"/>
          </a:xfrm>
        </p:spPr>
        <p:txBody>
          <a:bodyPr/>
          <a:lstStyle/>
          <a:p>
            <a:pPr>
              <a:defRPr/>
            </a:pPr>
            <a:fld id="{0013B27E-0160-43A3-AE03-CD9084755DD4}" type="slidenum">
              <a:rPr lang="en-US" altLang="ja-JP" sz="2000" b="1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ja-JP" sz="2000" b="1" dirty="0">
              <a:solidFill>
                <a:srgbClr val="FFFFFF"/>
              </a:solidFill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DB3F6A95-135F-4295-9E1E-E8B9FC9D7CCE}"/>
              </a:ext>
            </a:extLst>
          </p:cNvPr>
          <p:cNvSpPr/>
          <p:nvPr/>
        </p:nvSpPr>
        <p:spPr>
          <a:xfrm>
            <a:off x="2367280" y="1726956"/>
            <a:ext cx="1534160" cy="348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１６．７４％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7147EB91-69E6-4442-A8D3-8F823217841C}"/>
              </a:ext>
            </a:extLst>
          </p:cNvPr>
          <p:cNvSpPr/>
          <p:nvPr/>
        </p:nvSpPr>
        <p:spPr>
          <a:xfrm>
            <a:off x="2367280" y="2079313"/>
            <a:ext cx="1717041" cy="3895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１８．２１％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1A4B4449-8601-4872-B74C-252995728998}"/>
              </a:ext>
            </a:extLst>
          </p:cNvPr>
          <p:cNvSpPr/>
          <p:nvPr/>
        </p:nvSpPr>
        <p:spPr>
          <a:xfrm>
            <a:off x="2367280" y="2483545"/>
            <a:ext cx="4409440" cy="3743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4</a:t>
            </a:r>
            <a:r>
              <a:rPr kumimoji="1" lang="ja-JP" altLang="en-US" b="1" dirty="0"/>
              <a:t>７</a:t>
            </a:r>
            <a:r>
              <a:rPr kumimoji="1" lang="en-US" altLang="ja-JP" b="1" dirty="0"/>
              <a:t>.</a:t>
            </a:r>
            <a:r>
              <a:rPr kumimoji="1" lang="ja-JP" altLang="en-US" b="1" dirty="0"/>
              <a:t>６０</a:t>
            </a:r>
            <a:r>
              <a:rPr kumimoji="1" lang="en-US" altLang="ja-JP" b="1" dirty="0"/>
              <a:t>%</a:t>
            </a:r>
            <a:endParaRPr kumimoji="1" lang="ja-JP" altLang="en-US" b="1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B51FDE8F-AB5E-4AA1-B533-6EB5782988B3}"/>
              </a:ext>
            </a:extLst>
          </p:cNvPr>
          <p:cNvSpPr/>
          <p:nvPr/>
        </p:nvSpPr>
        <p:spPr>
          <a:xfrm>
            <a:off x="2367280" y="2890614"/>
            <a:ext cx="2001521" cy="3753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２１．２０％</a:t>
            </a: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355DD8D-2AEA-4D4C-9209-2F2D303BF178}"/>
              </a:ext>
            </a:extLst>
          </p:cNvPr>
          <p:cNvSpPr/>
          <p:nvPr/>
        </p:nvSpPr>
        <p:spPr>
          <a:xfrm>
            <a:off x="2367280" y="3297909"/>
            <a:ext cx="2657206" cy="363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２８．４０２％</a:t>
            </a: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6568B655-7934-41E0-9E56-AE539C348BF1}"/>
              </a:ext>
            </a:extLst>
          </p:cNvPr>
          <p:cNvSpPr/>
          <p:nvPr/>
        </p:nvSpPr>
        <p:spPr>
          <a:xfrm>
            <a:off x="2367281" y="3693416"/>
            <a:ext cx="1717040" cy="378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１８．</a:t>
            </a:r>
            <a:r>
              <a:rPr kumimoji="1" lang="en-US" altLang="ja-JP" b="1" dirty="0"/>
              <a:t>44</a:t>
            </a:r>
            <a:r>
              <a:rPr kumimoji="1" lang="ja-JP" altLang="en-US" b="1" dirty="0"/>
              <a:t>％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608C4DC9-BEB5-470B-938B-5AAF14A19D77}"/>
              </a:ext>
            </a:extLst>
          </p:cNvPr>
          <p:cNvSpPr/>
          <p:nvPr/>
        </p:nvSpPr>
        <p:spPr>
          <a:xfrm>
            <a:off x="2367280" y="4089299"/>
            <a:ext cx="1313887" cy="368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/>
              <a:t>12.15</a:t>
            </a:r>
            <a:r>
              <a:rPr kumimoji="1" lang="ja-JP" altLang="en-US" b="1" dirty="0"/>
              <a:t>％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D9A77878-56EA-41DC-8B8E-5687211CD660}"/>
              </a:ext>
            </a:extLst>
          </p:cNvPr>
          <p:cNvSpPr/>
          <p:nvPr/>
        </p:nvSpPr>
        <p:spPr>
          <a:xfrm>
            <a:off x="2367281" y="4415312"/>
            <a:ext cx="2520518" cy="434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２６．</a:t>
            </a:r>
            <a:r>
              <a:rPr kumimoji="1" lang="en-US" altLang="ja-JP" b="1" dirty="0"/>
              <a:t>96</a:t>
            </a:r>
            <a:r>
              <a:rPr kumimoji="1" lang="ja-JP" altLang="en-US" b="1" dirty="0"/>
              <a:t>％</a:t>
            </a: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0E9C19AD-73D3-4EDF-BF64-79DE59A459A0}"/>
              </a:ext>
            </a:extLst>
          </p:cNvPr>
          <p:cNvSpPr/>
          <p:nvPr/>
        </p:nvSpPr>
        <p:spPr>
          <a:xfrm>
            <a:off x="2367280" y="4868415"/>
            <a:ext cx="2418325" cy="404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２５．</a:t>
            </a:r>
            <a:r>
              <a:rPr kumimoji="1" lang="en-US" altLang="ja-JP" b="1" dirty="0"/>
              <a:t>80</a:t>
            </a:r>
            <a:r>
              <a:rPr kumimoji="1" lang="ja-JP" altLang="en-US" b="1" dirty="0"/>
              <a:t>％</a:t>
            </a: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311D345C-49CF-434A-83D3-4A706EF42BF2}"/>
              </a:ext>
            </a:extLst>
          </p:cNvPr>
          <p:cNvSpPr/>
          <p:nvPr/>
        </p:nvSpPr>
        <p:spPr>
          <a:xfrm>
            <a:off x="2367281" y="5291808"/>
            <a:ext cx="1448058" cy="405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１４．５４％</a:t>
            </a: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88F6CE9B-A73B-4F43-8284-B75FC0622641}"/>
              </a:ext>
            </a:extLst>
          </p:cNvPr>
          <p:cNvSpPr/>
          <p:nvPr/>
        </p:nvSpPr>
        <p:spPr>
          <a:xfrm>
            <a:off x="2367280" y="5715801"/>
            <a:ext cx="2657206" cy="426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２９．００％</a:t>
            </a:r>
          </a:p>
        </p:txBody>
      </p:sp>
      <p:sp>
        <p:nvSpPr>
          <p:cNvPr id="19" name="フローチャート: 端子 18">
            <a:extLst>
              <a:ext uri="{FF2B5EF4-FFF2-40B4-BE49-F238E27FC236}">
                <a16:creationId xmlns:a16="http://schemas.microsoft.com/office/drawing/2014/main" id="{D91CDD48-8002-4781-8FBB-55E2290F21CC}"/>
              </a:ext>
            </a:extLst>
          </p:cNvPr>
          <p:cNvSpPr/>
          <p:nvPr/>
        </p:nvSpPr>
        <p:spPr>
          <a:xfrm>
            <a:off x="7712626" y="1726956"/>
            <a:ext cx="418064" cy="441516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新年度目標</a:t>
            </a:r>
          </a:p>
        </p:txBody>
      </p:sp>
    </p:spTree>
    <p:extLst>
      <p:ext uri="{BB962C8B-B14F-4D97-AF65-F5344CB8AC3E}">
        <p14:creationId xmlns:p14="http://schemas.microsoft.com/office/powerpoint/2010/main" val="194588383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09600" y="344488"/>
            <a:ext cx="10972800" cy="1524951"/>
          </a:xfrm>
        </p:spPr>
        <p:txBody>
          <a:bodyPr/>
          <a:lstStyle/>
          <a:p>
            <a:r>
              <a:rPr kumimoji="1" lang="en-US" altLang="ja-JP" sz="4800" b="1" dirty="0">
                <a:solidFill>
                  <a:srgbClr val="FFC000"/>
                </a:solidFill>
              </a:rPr>
              <a:t>RPIC</a:t>
            </a:r>
            <a:r>
              <a:rPr lang="ja-JP" altLang="en-US" sz="4800" b="1" dirty="0">
                <a:solidFill>
                  <a:srgbClr val="FFC000"/>
                </a:solidFill>
              </a:rPr>
              <a:t>部門の</a:t>
            </a:r>
            <a:r>
              <a:rPr lang="ja-JP" altLang="en-US" sz="4800" b="1" dirty="0">
                <a:solidFill>
                  <a:srgbClr val="FFC000"/>
                </a:solidFill>
                <a:effectLst/>
              </a:rPr>
              <a:t>最</a:t>
            </a:r>
            <a:r>
              <a:rPr lang="ja-JP" altLang="en-US" sz="4800" b="1" dirty="0">
                <a:solidFill>
                  <a:srgbClr val="FFC000"/>
                </a:solidFill>
              </a:rPr>
              <a:t>終的活動目標：</a:t>
            </a:r>
            <a:br>
              <a:rPr lang="en-US" altLang="ja-JP" sz="4800" b="1" dirty="0">
                <a:solidFill>
                  <a:srgbClr val="FFC000"/>
                </a:solidFill>
              </a:rPr>
            </a:br>
            <a:r>
              <a:rPr lang="ja-JP" altLang="en-US" sz="4800" b="1" dirty="0">
                <a:solidFill>
                  <a:srgbClr val="FFC000"/>
                </a:solidFill>
              </a:rPr>
              <a:t>会員基盤の強化</a:t>
            </a:r>
            <a:endParaRPr kumimoji="1" lang="ja-JP" altLang="en-US" sz="4800" b="1" dirty="0">
              <a:solidFill>
                <a:srgbClr val="FFC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133840" y="6365241"/>
            <a:ext cx="2844800" cy="457200"/>
          </a:xfrm>
        </p:spPr>
        <p:txBody>
          <a:bodyPr/>
          <a:lstStyle/>
          <a:p>
            <a:pPr>
              <a:defRPr/>
            </a:pPr>
            <a:r>
              <a:rPr lang="en-US" altLang="ja-JP" sz="2000" b="1" dirty="0">
                <a:solidFill>
                  <a:srgbClr val="FFFFFF"/>
                </a:solidFill>
              </a:rPr>
              <a:t>Fin </a:t>
            </a:r>
            <a:fld id="{0013B27E-0160-43A3-AE03-CD9084755DD4}" type="slidenum">
              <a:rPr lang="en-US" altLang="ja-JP" sz="2000" b="1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ja-JP" sz="2000" b="1" dirty="0">
              <a:solidFill>
                <a:srgbClr val="FFFFFF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09600" y="2072640"/>
            <a:ext cx="11094720" cy="15849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dirty="0"/>
              <a:t>①　「ポリオ撲滅活動」「世界を変える行動人」　</a:t>
            </a:r>
            <a:endParaRPr kumimoji="1" lang="en-US" altLang="ja-JP" sz="4400" b="1" dirty="0"/>
          </a:p>
          <a:p>
            <a:r>
              <a:rPr lang="ja-JP" altLang="en-US" sz="4400" b="1" dirty="0"/>
              <a:t>　　</a:t>
            </a:r>
            <a:r>
              <a:rPr kumimoji="1" lang="ja-JP" altLang="en-US" sz="4400" b="1" dirty="0"/>
              <a:t>は、国際レベルでの広報活動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09600" y="3860801"/>
            <a:ext cx="11094720" cy="15341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dirty="0"/>
              <a:t>②　各クラブは、会員基盤が存立する各地域</a:t>
            </a:r>
            <a:endParaRPr kumimoji="1" lang="en-US" altLang="ja-JP" sz="4400" b="1" dirty="0"/>
          </a:p>
          <a:p>
            <a:r>
              <a:rPr lang="ja-JP" altLang="en-US" sz="4400" b="1" dirty="0"/>
              <a:t>　　</a:t>
            </a:r>
            <a:r>
              <a:rPr kumimoji="1" lang="ja-JP" altLang="en-US" sz="4400" b="1" dirty="0"/>
              <a:t>でのクラブ活動</a:t>
            </a:r>
            <a:r>
              <a:rPr lang="ja-JP" altLang="en-US" sz="4400" b="1" dirty="0"/>
              <a:t>広報の努力と実践が重要</a:t>
            </a:r>
            <a:endParaRPr kumimoji="1" lang="ja-JP" altLang="en-US" sz="4400" b="1" dirty="0"/>
          </a:p>
        </p:txBody>
      </p:sp>
      <p:sp>
        <p:nvSpPr>
          <p:cNvPr id="9" name="角丸四角形 8"/>
          <p:cNvSpPr/>
          <p:nvPr/>
        </p:nvSpPr>
        <p:spPr>
          <a:xfrm>
            <a:off x="609600" y="5598161"/>
            <a:ext cx="11094720" cy="7924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dirty="0"/>
              <a:t>③　広報活動</a:t>
            </a:r>
            <a:r>
              <a:rPr lang="ja-JP" altLang="en-US" sz="4400" b="1" dirty="0"/>
              <a:t>を活用し「衛星クラブ」を設立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2474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11023</TotalTime>
  <Words>140</Words>
  <Application>Microsoft Office PowerPoint</Application>
  <PresentationFormat>ワイド画面</PresentationFormat>
  <Paragraphs>77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ＭＳ Ｐゴシック</vt:lpstr>
      <vt:lpstr>ＭＳ Ｐゴシック</vt:lpstr>
      <vt:lpstr>Arial</vt:lpstr>
      <vt:lpstr>Arial Narrow Bold</vt:lpstr>
      <vt:lpstr>Calibri</vt:lpstr>
      <vt:lpstr>Wingdings</vt:lpstr>
      <vt:lpstr>Beam</vt:lpstr>
      <vt:lpstr>2_Custom Design</vt:lpstr>
      <vt:lpstr>4_Custom Design</vt:lpstr>
      <vt:lpstr>２０１８-１９年度・RI 第３ゾーン 戦略計画推進セミナ－RPIC部門</vt:lpstr>
      <vt:lpstr>RPIC部門コ－ディネ－タ－</vt:lpstr>
      <vt:lpstr>RPIC部門・前年度活動目標の回顧 新年度の目標</vt:lpstr>
      <vt:lpstr>My Rotary 地区別登録率（２０１８年７月２日現在）</vt:lpstr>
      <vt:lpstr>RPIC部門の最終的活動目標： 会員基盤の強化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横山守雄</dc:creator>
  <cp:lastModifiedBy>横山 守雄</cp:lastModifiedBy>
  <cp:revision>961</cp:revision>
  <cp:lastPrinted>2018-06-28T02:17:54Z</cp:lastPrinted>
  <dcterms:created xsi:type="dcterms:W3CDTF">2017-07-01T03:21:37Z</dcterms:created>
  <dcterms:modified xsi:type="dcterms:W3CDTF">2018-07-09T03:40:34Z</dcterms:modified>
</cp:coreProperties>
</file>